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  <p:sldId id="269" r:id="rId1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3254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7004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3947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86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6729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0555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113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801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4767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2565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3277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E2D41-67AB-44F0-B4FE-54F5E6D645AA}" type="datetimeFigureOut">
              <a:rPr lang="pl-PL" smtClean="0"/>
              <a:t>20.11.2020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0BEE2-DD89-4BDC-9488-27372121117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99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 flipV="1">
            <a:off x="3774831" y="4114799"/>
            <a:ext cx="4525106" cy="902677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601200" cy="3127008"/>
          </a:xfrm>
        </p:spPr>
        <p:txBody>
          <a:bodyPr/>
          <a:lstStyle/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r>
              <a:rPr lang="pl-PL" smtClean="0"/>
              <a:t>W wykonaniu klasy </a:t>
            </a:r>
            <a:r>
              <a:rPr lang="pl-PL" dirty="0" smtClean="0"/>
              <a:t>2 b </a:t>
            </a:r>
          </a:p>
          <a:p>
            <a:endParaRPr lang="pl-PL" dirty="0"/>
          </a:p>
        </p:txBody>
      </p:sp>
      <p:pic>
        <p:nvPicPr>
          <p:cNvPr id="5" name="Obraz 4" descr="Prawa Dziecka. - ppt video online pobierz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2"/>
          <a:stretch/>
        </p:blipFill>
        <p:spPr bwMode="auto">
          <a:xfrm>
            <a:off x="2778369" y="363415"/>
            <a:ext cx="5989393" cy="52258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52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800661"/>
              </p:ext>
            </p:extLst>
          </p:nvPr>
        </p:nvGraphicFramePr>
        <p:xfrm>
          <a:off x="92074" y="92075"/>
          <a:ext cx="11431711" cy="6900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Acrobat Document" r:id="rId3" imgW="7848376" imgH="5505226" progId="AcroExch.Document.DC">
                  <p:embed/>
                </p:oleObj>
              </mc:Choice>
              <mc:Fallback>
                <p:oleObj name="Acrobat Document" r:id="rId3" imgW="7848376" imgH="550522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4" y="92075"/>
                        <a:ext cx="11431711" cy="6900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327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581" y="0"/>
            <a:ext cx="9578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4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348" y="404733"/>
            <a:ext cx="8865668" cy="620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1142998"/>
            <a:ext cx="6857998" cy="914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4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29" y="0"/>
            <a:ext cx="9556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6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328" y="0"/>
            <a:ext cx="49553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7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69" y="0"/>
            <a:ext cx="96082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7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52" y="0"/>
            <a:ext cx="9686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4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6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854283"/>
            <a:ext cx="6858000" cy="514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6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112933"/>
              </p:ext>
            </p:extLst>
          </p:nvPr>
        </p:nvGraphicFramePr>
        <p:xfrm>
          <a:off x="1301262" y="150871"/>
          <a:ext cx="9507415" cy="672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3" imgW="8019826" imgH="5676676" progId="AcroExch.Document.DC">
                  <p:embed/>
                </p:oleObj>
              </mc:Choice>
              <mc:Fallback>
                <p:oleObj name="Acrobat Document" r:id="rId3" imgW="8019826" imgH="567667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1262" y="150871"/>
                        <a:ext cx="9507415" cy="672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464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</Words>
  <Application>Microsoft Office PowerPoint</Application>
  <PresentationFormat>Panoramiczny</PresentationFormat>
  <Paragraphs>6</Paragraphs>
  <Slides>13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Motyw pakietu Office</vt:lpstr>
      <vt:lpstr>Adobe Acrobat Document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MC</dc:creator>
  <cp:lastModifiedBy>MC</cp:lastModifiedBy>
  <cp:revision>3</cp:revision>
  <dcterms:created xsi:type="dcterms:W3CDTF">2020-11-20T15:15:29Z</dcterms:created>
  <dcterms:modified xsi:type="dcterms:W3CDTF">2020-11-20T15:40:47Z</dcterms:modified>
</cp:coreProperties>
</file>